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76" r:id="rId18"/>
    <p:sldId id="274" r:id="rId19"/>
    <p:sldId id="275" r:id="rId20"/>
    <p:sldId id="277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4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002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8881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7665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9804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5862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2522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0318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2512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368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1841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0106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07135-D02D-4763-80E9-18B764CA64C4}" type="datetimeFigureOut">
              <a:rPr lang="pt-BR" smtClean="0"/>
              <a:t>19/06/2021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41D5A-3D4A-4CC5-94F1-57F64C5540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0317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4.jpe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6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06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nu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7062" y="431800"/>
            <a:ext cx="3500438" cy="6223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188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6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9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9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480" y="1709529"/>
            <a:ext cx="7757255" cy="452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69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167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32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observer_dat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8669" y="647700"/>
            <a:ext cx="3371850" cy="5994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88" t="30926" r="28041" b="27407"/>
          <a:stretch/>
        </p:blipFill>
        <p:spPr>
          <a:xfrm>
            <a:off x="1168401" y="2311400"/>
            <a:ext cx="2539548" cy="1879600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88" t="22033" r="19571" b="27798"/>
          <a:stretch/>
        </p:blipFill>
        <p:spPr>
          <a:xfrm>
            <a:off x="1168401" y="4343399"/>
            <a:ext cx="2539548" cy="196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12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1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36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7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83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1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75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0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80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331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ermiss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20087" y="558800"/>
            <a:ext cx="3414713" cy="6070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871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0</Words>
  <Application>Microsoft Office PowerPoint</Application>
  <PresentationFormat>Widescreen</PresentationFormat>
  <Paragraphs>0</Paragraphs>
  <Slides>20</Slides>
  <Notes>0</Notes>
  <HiddenSlides>0</HiddenSlides>
  <MMClips>7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Andreina</dc:creator>
  <cp:lastModifiedBy>Andreina</cp:lastModifiedBy>
  <cp:revision>11</cp:revision>
  <dcterms:created xsi:type="dcterms:W3CDTF">2021-06-19T15:00:16Z</dcterms:created>
  <dcterms:modified xsi:type="dcterms:W3CDTF">2021-06-19T18:07:38Z</dcterms:modified>
</cp:coreProperties>
</file>

<file path=docProps/thumbnail.jpeg>
</file>